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7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58" y="1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l"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261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9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35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6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622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11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72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38"/>
            <a:ext cx="10515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1489075"/>
            <a:ext cx="515620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1850" y="2193925"/>
            <a:ext cx="5156200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9663" y="1489075"/>
            <a:ext cx="5157787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9663" y="2193925"/>
            <a:ext cx="5157787" cy="3978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2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06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25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59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101850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E195-C89C-4871-8AE9-903FDB8B6D9D}" type="datetimeFigureOut">
              <a:rPr lang="en-US" smtClean="0"/>
              <a:t>2/23/2019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D6987-FB6D-4DB8-81B8-AD0F35E3B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9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665E195-C89C-4871-8AE9-903FDB8B6D9D}" type="datetimeFigureOut">
              <a:rPr lang="en-US" smtClean="0"/>
              <a:pPr/>
              <a:t>2/23/2019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62D6987-FB6D-4DB8-81B8-AD0F35E3BB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56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Citibike</a:t>
            </a:r>
            <a:r>
              <a:rPr lang="en-US" dirty="0"/>
              <a:t>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Using Tableau</a:t>
            </a:r>
          </a:p>
        </p:txBody>
      </p:sp>
    </p:spTree>
    <p:extLst>
      <p:ext uri="{BB962C8B-B14F-4D97-AF65-F5344CB8AC3E}">
        <p14:creationId xmlns:p14="http://schemas.microsoft.com/office/powerpoint/2010/main" val="1756136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8C9FC-56E6-4462-8616-9E098EA0A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stations in the city for ending a journey filtered by date 2/23/2018 and based on number of trips on that day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BD556-4701-4520-8CE6-A19E8C454D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49" y="1946275"/>
            <a:ext cx="9534525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3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5F8EC-7519-4FAC-90C0-BE318B8FD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bottom 10 stations in the city for starting a journey filtered by date 2/23/2018 and based on number of trips on that day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A0785C-656D-4633-B033-B9EB3F9F7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775" y="1949450"/>
            <a:ext cx="9058275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93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6A4A-EAA8-4159-A868-5420BF3F7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bottom 10 stations in the city for ending a journey filtered by date 2/23/2018 and based on number of trips on that day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511AF8-F83C-4628-91C5-64C543CF7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900" y="2006600"/>
            <a:ext cx="8972550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8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000D-7EA8-471C-88BE-221341AD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gender breakdown of active participants (Male v. Female)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F7AC88-5261-4618-8D5A-6B4709AF3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725" y="1825625"/>
            <a:ext cx="93440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9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ADAAB-D944-4AE8-9BB9-176EBB88E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female ridership over the timespan 2018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1D9AFB-1149-4E56-903F-2DE829DC5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699" y="1825625"/>
            <a:ext cx="959167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20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D9796-F003-4904-9E21-BC09BF316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average trip duration change by age</a:t>
            </a:r>
            <a:br>
              <a:rPr lang="en-US" dirty="0"/>
            </a:br>
            <a:r>
              <a:rPr lang="en-US" dirty="0"/>
              <a:t>starting from year1930 (this data is off)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74E9AE-5848-42DE-BF5E-493AD741A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9650" y="1825625"/>
            <a:ext cx="99441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5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36EE6-8051-455F-838B-2A327AC91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average distance in miles that a bike is ridden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A12CDE-9862-442C-9CF0-BD0094C4E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99" y="1825625"/>
            <a:ext cx="97440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11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716A-3CB4-4E15-9C6D-69E8EF46A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50" y="4508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static map that plots all bike stations with a visual indication of the most popular locations to start and end a journey with zip code data overlaid on top.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4B5D35-C924-4749-A088-D6491F8CA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025" y="2330450"/>
            <a:ext cx="90297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27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68EA-9774-47B4-AAB1-AB80E9BC9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bikes are ridden almost the same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6AB35-C212-4BC9-A74A-EC37EE2AD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501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67B59-D61A-47F7-9D2C-0BAAE4EF0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abnormal phenomena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093FBF-9EF5-4ED6-99DC-42D9A5276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2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Flow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Download </a:t>
            </a:r>
            <a:r>
              <a:rPr lang="en-US" dirty="0" err="1"/>
              <a:t>citibike</a:t>
            </a:r>
            <a:r>
              <a:rPr lang="en-US" dirty="0"/>
              <a:t> data for 2018</a:t>
            </a:r>
          </a:p>
          <a:p>
            <a:pPr lvl="1"/>
            <a:r>
              <a:rPr lang="en-US" dirty="0"/>
              <a:t>Concatenate the data using python pandas</a:t>
            </a:r>
          </a:p>
          <a:p>
            <a:pPr lvl="2"/>
            <a:r>
              <a:rPr lang="en-US" dirty="0"/>
              <a:t>Analyze </a:t>
            </a:r>
            <a:r>
              <a:rPr lang="en-US" dirty="0" err="1"/>
              <a:t>citibike</a:t>
            </a:r>
            <a:r>
              <a:rPr lang="en-US" dirty="0"/>
              <a:t> data using tableau</a:t>
            </a:r>
          </a:p>
        </p:txBody>
      </p:sp>
    </p:spTree>
    <p:extLst>
      <p:ext uri="{BB962C8B-B14F-4D97-AF65-F5344CB8AC3E}">
        <p14:creationId xmlns:p14="http://schemas.microsoft.com/office/powerpoint/2010/main" val="3432416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29893-E79F-4D7D-9910-50ABCC29A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Tableau data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28ED24F-884D-40AE-8CCA-EDE941D9E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46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 and Content Layout with Chart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Number of trips recorded total during the chosen period 2018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FCF60A-046B-4155-8DC4-128DF0AF8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050" y="1690688"/>
            <a:ext cx="11391900" cy="491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92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ACB15-F1D4-423B-9828-BEC135E0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total ridership grows in the months from may to October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FD7356-A506-441D-8EE0-520791FCCA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50" y="1825625"/>
            <a:ext cx="103060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4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C783B-6B8C-435A-AC8F-F694FE25A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short-term customers VS. annual subscribers changes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037A0F-2AAA-4911-A503-D1C237FE0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30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055F-8B93-4FDA-AEE2-DC9AF654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peak hours in which bikes are used during summer months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4F67BD1-8AFB-4E6F-BDE4-50A5AC9EA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775" y="1825625"/>
            <a:ext cx="971550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0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4F73-5F0A-448D-9C8D-6163D28A4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peak hours in which bikes are used during winter months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121CD6-EB23-489E-A369-94C6444692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0625" y="1825624"/>
            <a:ext cx="9991725" cy="45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0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DBD5-9264-44F9-B983-F4FE1A23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 10 stations in the city for starting a journey filtered by date 2/23/2018 and based on number of trips on that day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7859D7-BCBC-4B34-A54C-C85DEAF13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174" y="1930400"/>
            <a:ext cx="972502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04980"/>
      </p:ext>
    </p:extLst>
  </p:cSld>
  <p:clrMapOvr>
    <a:masterClrMapping/>
  </p:clrMapOvr>
</p:sld>
</file>

<file path=ppt/theme/theme1.xml><?xml version="1.0" encoding="utf-8"?>
<a:theme xmlns:a="http://schemas.openxmlformats.org/drawingml/2006/main" name="Melancholy abstract design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lancholy abstract design slides.potx" id="{0C631111-0761-4095-80FF-907E1270642A}" vid="{4C722CC6-EA24-4B9B-A48E-3EC5DC6964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Melancholy abstract design slides</Template>
  <TotalTime>53</TotalTime>
  <Words>235</Words>
  <Application>Microsoft Office PowerPoint</Application>
  <PresentationFormat>Widescreen</PresentationFormat>
  <Paragraphs>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Century Gothic</vt:lpstr>
      <vt:lpstr>Melancholy abstract design template</vt:lpstr>
      <vt:lpstr>Citibike Analysis</vt:lpstr>
      <vt:lpstr>Work Flow </vt:lpstr>
      <vt:lpstr>Tableau data </vt:lpstr>
      <vt:lpstr>Number of trips recorded total during the chosen period 2018 </vt:lpstr>
      <vt:lpstr>total ridership grows in the months from may to October </vt:lpstr>
      <vt:lpstr>short-term customers VS. annual subscribers changes</vt:lpstr>
      <vt:lpstr>peak hours in which bikes are used during summer months</vt:lpstr>
      <vt:lpstr>peak hours in which bikes are used during winter months</vt:lpstr>
      <vt:lpstr>top 10 stations in the city for starting a journey filtered by date 2/23/2018 and based on number of trips on that day </vt:lpstr>
      <vt:lpstr>top 10 stations in the city for ending a journey filtered by date 2/23/2018 and based on number of trips on that day </vt:lpstr>
      <vt:lpstr>bottom 10 stations in the city for starting a journey filtered by date 2/23/2018 and based on number of trips on that day </vt:lpstr>
      <vt:lpstr>bottom 10 stations in the city for ending a journey filtered by date 2/23/2018 and based on number of trips on that day </vt:lpstr>
      <vt:lpstr>gender breakdown of active participants (Male v. Female)</vt:lpstr>
      <vt:lpstr>female ridership over the timespan 2018</vt:lpstr>
      <vt:lpstr>average trip duration change by age starting from year1930 (this data is off)</vt:lpstr>
      <vt:lpstr>average distance in miles that a bike is ridden</vt:lpstr>
      <vt:lpstr>static map that plots all bike stations with a visual indication of the most popular locations to start and end a journey with zip code data overlaid on top.</vt:lpstr>
      <vt:lpstr>All bikes are ridden almost the same </vt:lpstr>
      <vt:lpstr>Two abnormal phenomena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Citibike Analytica</dc:title>
  <dc:creator>martina abomosa</dc:creator>
  <cp:lastModifiedBy>martina abomosa</cp:lastModifiedBy>
  <cp:revision>6</cp:revision>
  <dcterms:created xsi:type="dcterms:W3CDTF">2019-02-24T03:15:53Z</dcterms:created>
  <dcterms:modified xsi:type="dcterms:W3CDTF">2019-02-24T04:09:00Z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74064600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